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12D"/>
    <a:srgbClr val="144E1A"/>
    <a:srgbClr val="0E3913"/>
    <a:srgbClr val="3D6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41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9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54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93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42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63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2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6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16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26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49D5-8134-40DD-AF1B-7ABF40EE7872}" type="datetimeFigureOut">
              <a:rPr lang="pt-BR" smtClean="0"/>
              <a:t>30/06/2022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59FF-6D4B-441F-B651-652F1CA75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7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81" y="120559"/>
            <a:ext cx="7006853" cy="29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2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6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-909637"/>
            <a:ext cx="4438650" cy="443865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6267450" y="2619375"/>
            <a:ext cx="5762625" cy="2200275"/>
          </a:xfrm>
          <a:prstGeom prst="roundRect">
            <a:avLst/>
          </a:prstGeom>
          <a:solidFill>
            <a:schemeClr val="bg1">
              <a:lumMod val="8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OBRIGADO!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2190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4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TÍTULO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Conta da Microsoft</cp:lastModifiedBy>
  <cp:revision>25</cp:revision>
  <dcterms:created xsi:type="dcterms:W3CDTF">2021-09-02T17:05:15Z</dcterms:created>
  <dcterms:modified xsi:type="dcterms:W3CDTF">2022-07-01T00:13:54Z</dcterms:modified>
</cp:coreProperties>
</file>